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82288BD-3088-4E80-9663-6D2B56547B10}"/>
    <pc:docChg chg="modSld">
      <pc:chgData name="Narelle Wheaton" userId="6e1b2b30-480e-4f91-806b-6735d5b9e446" providerId="ADAL" clId="{982288BD-3088-4E80-9663-6D2B56547B10}" dt="2023-08-10T05:22:27.946" v="16" actId="1076"/>
      <pc:docMkLst>
        <pc:docMk/>
      </pc:docMkLst>
      <pc:sldChg chg="modSp mod">
        <pc:chgData name="Narelle Wheaton" userId="6e1b2b30-480e-4f91-806b-6735d5b9e446" providerId="ADAL" clId="{982288BD-3088-4E80-9663-6D2B56547B10}" dt="2023-08-10T05:22:22.362" v="15" actId="14100"/>
        <pc:sldMkLst>
          <pc:docMk/>
          <pc:sldMk cId="2485536018" sldId="256"/>
        </pc:sldMkLst>
        <pc:spChg chg="mod">
          <ac:chgData name="Narelle Wheaton" userId="6e1b2b30-480e-4f91-806b-6735d5b9e446" providerId="ADAL" clId="{982288BD-3088-4E80-9663-6D2B56547B10}" dt="2023-08-10T05:22:22.362" v="15" actId="14100"/>
          <ac:spMkLst>
            <pc:docMk/>
            <pc:sldMk cId="2485536018" sldId="256"/>
            <ac:spMk id="3" creationId="{DA050DB7-6099-4CFE-B9E5-967D8EF48EEB}"/>
          </ac:spMkLst>
        </pc:spChg>
      </pc:sldChg>
      <pc:sldChg chg="modSp mod">
        <pc:chgData name="Narelle Wheaton" userId="6e1b2b30-480e-4f91-806b-6735d5b9e446" providerId="ADAL" clId="{982288BD-3088-4E80-9663-6D2B56547B10}" dt="2023-08-10T05:22:27.946" v="16" actId="1076"/>
        <pc:sldMkLst>
          <pc:docMk/>
          <pc:sldMk cId="1119806006" sldId="258"/>
        </pc:sldMkLst>
        <pc:spChg chg="mod">
          <ac:chgData name="Narelle Wheaton" userId="6e1b2b30-480e-4f91-806b-6735d5b9e446" providerId="ADAL" clId="{982288BD-3088-4E80-9663-6D2B56547B10}" dt="2023-08-10T05:22:27.946" v="16" actId="1076"/>
          <ac:spMkLst>
            <pc:docMk/>
            <pc:sldMk cId="1119806006" sldId="258"/>
            <ac:spMk id="4" creationId="{8BFC0F30-A71F-4695-8A3A-1E18CE2D541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C4673-3EBF-496D-9D9F-891CD15CDD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C24710-C615-4E2B-8053-211EFD1C9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D24CE9-6E8A-4FA1-8B0C-14237BB29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21D76-C279-4D2E-B161-5155AD64C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9E19E-53A7-433D-A8A3-0F03136BB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4614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3ED96-359C-4F11-BBFD-E74E1A22B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AB5DE7-4E5E-4E15-8EF3-0A3FCCB368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54F7F-A19A-4E44-ACE8-9AF5B0552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EF6772-2FFD-43A3-863C-692484B93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70630-178D-4CD7-A0D8-3C0839E14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8336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65C4D4-9840-4E08-BDA7-CAED14D525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2A886D-84EA-4217-93B2-C476937AF8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10960-3D18-4ADA-A930-2389130FF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8E992-17B4-4C6A-9B46-5EDCF8E86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CBCBE-6FD7-4312-AD5C-16E0120B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7027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1D789-C42E-4759-B11C-DAE5A9941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22CEAB-E3EE-409C-80FD-9A27DFECD6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8C779-C147-48A4-8D21-4F1F3BF81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BEEB2-E075-4B89-8475-30155E03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D21D2-E562-4944-95DE-2ED5353EF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7415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1C963-FD5A-4925-BB61-40A6BA14C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78D61-EBC6-4A04-8547-9A6056C0EB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3BEEE8-2B75-4D22-9FCC-E662EF6D2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6D6643-3B0C-485F-955E-98C773ABD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062147-EF7A-4F94-BEB0-FE85D3F24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56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5593B-C1D3-499D-9505-21821F55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9B897-7A1E-46F5-924A-FFD94EA5D4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629FE9-5BB6-407A-B58E-4442368C2F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8F423D-FCC0-460F-8C0F-7FEA30066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75F1F2-5543-4DC6-9B0A-E611BA1C1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EB0421-80A7-4924-8813-4EA5AB6D0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982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C4B0E-6B3F-4A91-AD1B-9BD46D76A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313FC-55E6-4202-8282-5B7F9040A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3FF47-CBC0-4EA1-AC86-F97BD63F39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F95834-0D03-4B6A-A103-041A34B7D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AFFA8A-F916-49BB-AE07-7FDDBB4918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18E37C-5DA7-4D54-816E-0CE584253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56E3D9-2DF4-4AAC-B450-38B70BD89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EEE127-0217-494D-A932-DF78EFDD7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60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B42E1-4039-4E01-A6B9-579E962C8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1AB122-EA70-4424-924D-48C53FBA3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775743-81F2-44E9-B133-ACC93DBD8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6B6568-0A18-48B1-9D14-4E9FD3010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3625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344236-24AB-4911-8FC1-57F2E25ED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F20688-6882-46F0-A62E-C4FFF2229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02B58-D900-4FD5-AB91-9D958AA44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6421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04083-D101-4433-A6B5-CA3A072D4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E9BD-0D7D-4090-8C1D-01E63D2EDC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49A7F9-3ADC-4F4B-8290-9E2B9A148E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D227A-34C5-4DE4-95E2-B318BA5DA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16F886-2B6A-49AE-BE99-6591EE4B6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8DE89-31E8-424D-9BDF-ABFC81916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6846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3CE29-7AEF-4114-B970-24B04ABA6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D81EED-44D7-4F31-BD15-CFC61B080B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8D8F38-C2DE-4D58-A521-B256300E00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6E2BC-19C7-40CD-9AF2-70178668E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03A5F-5F7F-4002-AF39-5AF152E38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370BAA-CD6E-4518-BDFC-B3EECE436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1698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3470CF-81BB-4C88-BC29-13E173C77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2A2C34-5221-41B4-A253-2520A1B574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B3281-4F58-432E-88FE-7ADAAFA204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490B4-ECD6-446E-948C-1421F54CE4E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ACD5B-B11D-4FD6-ADD4-B68A25AE53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C464D-9985-4320-A1F7-9C8B35C15B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BFDE6-DB10-4C66-AB44-84EB3EE106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752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050DB7-6099-4CFE-B9E5-967D8EF48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9233"/>
            <a:ext cx="9144000" cy="483325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Yes, the Lord is my shepherd,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all that I need,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rely on His kindness, I allow Him to lead.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gives rest, He gives quietness,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restores me within,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 strengthens me daily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my life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honours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Him.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050DB7-6099-4CFE-B9E5-967D8EF48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9234"/>
            <a:ext cx="9144000" cy="4308566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the way becomes darker,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not be afraid,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my Lord, the Good Shepherd,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be there with His aid,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will stay close beside me every step of the 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will guard me and guide 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end of the day.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96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050DB7-6099-4CFE-B9E5-967D8EF48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9234"/>
            <a:ext cx="9144000" cy="4308566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surrounds me with goodness,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Many blessings are mine,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rich in the knowledge of this Shepherd divine,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His unfailing kindness in my life I have known,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I'll live with Him always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His beautiful Home.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FC0F30-A71F-4695-8A3A-1E18CE2D5415}"/>
              </a:ext>
            </a:extLst>
          </p:cNvPr>
          <p:cNvSpPr txBox="1"/>
          <p:nvPr/>
        </p:nvSpPr>
        <p:spPr>
          <a:xfrm>
            <a:off x="355691" y="5908766"/>
            <a:ext cx="42862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Yes, the Lord is my shepherd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Keith Banks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806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191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2022-05-23T09:39:28Z</dcterms:created>
  <dcterms:modified xsi:type="dcterms:W3CDTF">2023-08-10T05:22:31Z</dcterms:modified>
</cp:coreProperties>
</file>